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6" r:id="rId7"/>
    <p:sldId id="267" r:id="rId8"/>
    <p:sldId id="268" r:id="rId9"/>
    <p:sldId id="260" r:id="rId10"/>
    <p:sldId id="262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407" autoAdjust="0"/>
    <p:restoredTop sz="94660"/>
  </p:normalViewPr>
  <p:slideViewPr>
    <p:cSldViewPr snapToObjects="1">
      <p:cViewPr varScale="1">
        <p:scale>
          <a:sx n="91" d="100"/>
          <a:sy n="91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F360-25A9-3341-9113-839A57B056F5}" type="datetimeFigureOut">
              <a:rPr lang="en-US" smtClean="0"/>
              <a:t>6/11/09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ED04-7894-D54D-A414-2103C614A6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r>
              <a:rPr lang="en-US" i="1" smtClean="0"/>
              <a:t>Team Cover </a:t>
            </a:r>
            <a:r>
              <a:rPr lang="en-US" i="1" dirty="0" smtClean="0"/>
              <a:t>Page …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Galileo Focus Question: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we see this now: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Why?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Thoughts about the Galileo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Team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Background Research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Research Focus Questions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Trail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Findings: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Research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43</Words>
  <Application>Microsoft Macintosh PowerPoint</Application>
  <PresentationFormat>On-screen Show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Team Work</vt:lpstr>
      <vt:lpstr>Team Profiles</vt:lpstr>
      <vt:lpstr>Research</vt:lpstr>
      <vt:lpstr>Slide 5</vt:lpstr>
      <vt:lpstr>Slide 6</vt:lpstr>
      <vt:lpstr>Options Trail</vt:lpstr>
      <vt:lpstr>Team Research Conclusions</vt:lpstr>
      <vt:lpstr>Action Project</vt:lpstr>
      <vt:lpstr>Conclusions</vt:lpstr>
      <vt:lpstr>Final Thoughts about the Galileo Experience:</vt:lpstr>
    </vt:vector>
  </TitlesOfParts>
  <Company>DEECD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Work</dc:title>
  <dc:creator>Paul Beekman</dc:creator>
  <cp:lastModifiedBy>Paul Beekman</cp:lastModifiedBy>
  <cp:revision>2</cp:revision>
  <dcterms:created xsi:type="dcterms:W3CDTF">2009-06-11T00:21:01Z</dcterms:created>
  <dcterms:modified xsi:type="dcterms:W3CDTF">2009-06-11T00:30:10Z</dcterms:modified>
</cp:coreProperties>
</file>